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comments/comment2.xml" ContentType="application/vnd.openxmlformats-officedocument.presentationml.comments+xml"/>
  <Override PartName="/ppt/comments/comment3.xml" ContentType="application/vnd.openxmlformats-officedocument.presentationml.comments+xml"/>
  <Override PartName="/ppt/comments/comment4.xml" ContentType="application/vnd.openxmlformats-officedocument.presentationml.comments+xml"/>
  <Override PartName="/ppt/comments/comment5.xml" ContentType="application/vnd.openxmlformats-officedocument.presentationml.comments+xml"/>
  <Override PartName="/ppt/comments/comment6.xml" ContentType="application/vnd.openxmlformats-officedocument.presentationml.comment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dministrator" initials="A" lastIdx="8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6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commentAuthors" Target="commentAuthors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6:46:06.471" idx="3">
    <p:pos x="5375" y="326"/>
    <p:text>只需说明与实现设备功能相关的重要技术参数，最多5条</p:text>
  </p:cm>
</p:cmLst>
</file>

<file path=ppt/comments/comment2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4">
    <p:pos x="4989" y="426"/>
    <p:text>只写与实现设备功能相关的参数，最多5条</p:text>
  </p:cm>
</p:cmLst>
</file>

<file path=ppt/comments/comment3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5">
    <p:pos x="4989" y="426"/>
    <p:text>只写与实现设备功能相关的参数，最多5条</p:text>
  </p:cm>
</p:cmLst>
</file>

<file path=ppt/comments/comment4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6">
    <p:pos x="4989" y="426"/>
    <p:text>只写与实现设备功能相关的参数，最多5条</p:text>
  </p:cm>
</p:cmLst>
</file>

<file path=ppt/comments/comment5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7">
    <p:pos x="4989" y="426"/>
    <p:text>只写与实现设备功能相关的参数，最多5条</p:text>
  </p:cm>
</p:cmLst>
</file>

<file path=ppt/comments/comment6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19-01-03T14:48:18.408" idx="8">
    <p:pos x="4989" y="426"/>
    <p:text>只写与实现设备功能相关的参数，最多5条</p:text>
  </p:cm>
</p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/>
              <a:t>**品牌**型号</a:t>
            </a:r>
            <a:r>
              <a:rPr lang="zh-CN" altLang="en-US" dirty="0" smtClean="0">
                <a:solidFill>
                  <a:srgbClr val="FF0000"/>
                </a:solidFill>
              </a:rPr>
              <a:t>：某某产品的重要技术及功能</a:t>
            </a:r>
            <a:endParaRPr lang="zh-CN" altLang="en-US" dirty="0" smtClean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en-US" altLang="zh-CN" dirty="0" smtClean="0"/>
              <a:t>1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2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3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4</a:t>
            </a:r>
            <a:r>
              <a:rPr lang="zh-CN" altLang="en-US" dirty="0" smtClean="0"/>
              <a:t>、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5</a:t>
            </a:r>
            <a:r>
              <a:rPr lang="zh-CN" altLang="en-US" dirty="0" smtClean="0"/>
              <a:t>、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相关配套耗材情况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en-US" altLang="zh-CN" dirty="0" smtClean="0"/>
              <a:t>1</a:t>
            </a:r>
            <a:r>
              <a:rPr lang="zh-CN" altLang="en-US" dirty="0" smtClean="0"/>
              <a:t>、如无相关配套耗材，则写无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2</a:t>
            </a:r>
            <a:r>
              <a:rPr lang="zh-CN" altLang="en-US" dirty="0" smtClean="0"/>
              <a:t>、如有相关配套耗材，则详细说明配套</a:t>
            </a:r>
            <a:r>
              <a:rPr lang="zh-CN" altLang="zh-CN" dirty="0" smtClean="0"/>
              <a:t>耗材</a:t>
            </a:r>
            <a:r>
              <a:rPr lang="zh-CN" altLang="en-US" dirty="0" smtClean="0"/>
              <a:t>的</a:t>
            </a:r>
            <a:r>
              <a:rPr lang="zh-CN" altLang="zh-CN" dirty="0" smtClean="0"/>
              <a:t>名称，</a:t>
            </a:r>
            <a:r>
              <a:rPr lang="zh-CN" altLang="en-US" dirty="0" smtClean="0"/>
              <a:t>供货</a:t>
            </a:r>
            <a:r>
              <a:rPr lang="zh-CN" altLang="zh-CN" dirty="0" smtClean="0"/>
              <a:t>价格，能否收费，对应的收费编码，收费标准</a:t>
            </a:r>
            <a:r>
              <a:rPr lang="zh-CN" altLang="en-US" dirty="0" smtClean="0"/>
              <a:t>等相关信息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易损配件和售后服务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en-US" altLang="zh-CN" dirty="0" smtClean="0"/>
              <a:t>1</a:t>
            </a:r>
            <a:r>
              <a:rPr lang="zh-CN" altLang="en-US" dirty="0" smtClean="0"/>
              <a:t>、如有易损配件，须列明易损配件报价清单</a:t>
            </a:r>
            <a:endParaRPr lang="en-US" altLang="zh-CN" dirty="0" smtClean="0"/>
          </a:p>
          <a:p>
            <a:pPr algn="l"/>
            <a:r>
              <a:rPr lang="en-US" altLang="zh-CN" dirty="0" smtClean="0"/>
              <a:t>2</a:t>
            </a:r>
            <a:r>
              <a:rPr lang="zh-CN" altLang="en-US" dirty="0" smtClean="0"/>
              <a:t>、列明设备（含附件）的免费维保期，免费维保期结束后的年维保费用</a:t>
            </a: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对安装场地的要求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zh-CN" altLang="en-US" smtClean="0"/>
              <a:t>提供设备实物图，说</a:t>
            </a:r>
            <a:r>
              <a:rPr lang="zh-CN" altLang="en-US" dirty="0" smtClean="0"/>
              <a:t>明该设备的</a:t>
            </a:r>
            <a:r>
              <a:rPr lang="zh-CN" altLang="en-US" smtClean="0"/>
              <a:t>体积大小，</a:t>
            </a:r>
            <a:r>
              <a:rPr lang="zh-CN" altLang="en-US" dirty="0" smtClean="0"/>
              <a:t>如对安装场地有特殊要求如排污，放射等要求，需注明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配置清单及分项报价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zh-CN" altLang="en-US" dirty="0" smtClean="0"/>
              <a:t>详细列明各项配置的品牌型号及报价</a:t>
            </a:r>
            <a:endParaRPr lang="en-US" altLang="zh-CN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827584" y="332656"/>
            <a:ext cx="7772400" cy="1470025"/>
          </a:xfrm>
        </p:spPr>
        <p:txBody>
          <a:bodyPr/>
          <a:lstStyle/>
          <a:p>
            <a:r>
              <a:rPr lang="zh-CN" altLang="en-US" dirty="0" smtClean="0">
                <a:solidFill>
                  <a:srgbClr val="FF0000"/>
                </a:solidFill>
              </a:rPr>
              <a:t>市场占有率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132856"/>
            <a:ext cx="6400800" cy="3505944"/>
          </a:xfrm>
        </p:spPr>
        <p:txBody>
          <a:bodyPr/>
          <a:lstStyle/>
          <a:p>
            <a:pPr algn="l"/>
            <a:r>
              <a:rPr lang="zh-CN" altLang="en-US" dirty="0" smtClean="0"/>
              <a:t>提供权威机构出具的调查报告或广东省内三甲医院的中标通知书，合同或发票扫描件</a:t>
            </a:r>
            <a:endParaRPr lang="en-US" altLang="zh-CN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283</Words>
  <Application>WPS 演示</Application>
  <PresentationFormat>全屏显示(4:3)</PresentationFormat>
  <Paragraphs>30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Arial</vt:lpstr>
      <vt:lpstr>宋体</vt:lpstr>
      <vt:lpstr>Wingdings</vt:lpstr>
      <vt:lpstr>Calibri</vt:lpstr>
      <vt:lpstr>微软雅黑</vt:lpstr>
      <vt:lpstr>Arial Unicode MS</vt:lpstr>
      <vt:lpstr>Office 主题</vt:lpstr>
      <vt:lpstr>**品牌**型号重要技术参数</vt:lpstr>
      <vt:lpstr>相关配套耗材情况</vt:lpstr>
      <vt:lpstr>易损配件和售后服务</vt:lpstr>
      <vt:lpstr>对安装场地的要求</vt:lpstr>
      <vt:lpstr>配置清单及分项报价</vt:lpstr>
      <vt:lpstr>市场占有率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**品牌**型号重要技术参数</dc:title>
  <dc:creator/>
  <cp:lastModifiedBy>A9</cp:lastModifiedBy>
  <cp:revision>18</cp:revision>
  <dcterms:created xsi:type="dcterms:W3CDTF">2021-07-09T09:35:00Z</dcterms:created>
  <dcterms:modified xsi:type="dcterms:W3CDTF">2022-04-02T02:49:46Z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2052-11.8.6.8810</vt:lpwstr>
  </property>
</Properties>
</file>